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27/08/2015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27/08/2015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27/08/2015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27/08/2015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27/08/2015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3573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IC «BEPPE FENOGLIO»</a:t>
            </a:r>
            <a:br>
              <a:rPr lang="it-IT" dirty="0" smtClean="0"/>
            </a:br>
            <a:r>
              <a:rPr lang="it-IT" dirty="0" smtClean="0"/>
              <a:t>BAGNOLO PIEMONTE (CN)</a:t>
            </a:r>
            <a:br>
              <a:rPr lang="it-IT" dirty="0" smtClean="0"/>
            </a:br>
            <a:r>
              <a:rPr lang="it-IT" sz="2200" dirty="0" smtClean="0"/>
              <a:t>a cura della Commissione di Autovalutazione d’Istituto: </a:t>
            </a:r>
            <a:br>
              <a:rPr lang="it-IT" sz="2200" dirty="0" smtClean="0"/>
            </a:br>
            <a:r>
              <a:rPr lang="it-IT" sz="2200" dirty="0" err="1" smtClean="0"/>
              <a:t>inss</a:t>
            </a:r>
            <a:r>
              <a:rPr lang="it-IT" sz="2200" dirty="0" smtClean="0"/>
              <a:t>. Arena Laura, Comba Carla e Gervasone Maria Cristina</a:t>
            </a:r>
            <a:endParaRPr lang="it-IT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01061"/>
            <a:ext cx="6293765" cy="411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Formazione Docenti e personale ATA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maggior partecipazione ai corsi di formazione;</a:t>
            </a:r>
          </a:p>
          <a:p>
            <a:r>
              <a:rPr lang="it-IT" dirty="0" smtClean="0"/>
              <a:t>audit finalizzati ad esplicitare problematiche e criticità;</a:t>
            </a:r>
          </a:p>
          <a:p>
            <a:r>
              <a:rPr lang="it-IT" dirty="0" smtClean="0"/>
              <a:t>interviste dell’Auditor interno ai docenti della scuola secondaria;</a:t>
            </a:r>
          </a:p>
          <a:p>
            <a:r>
              <a:rPr lang="it-IT" dirty="0" smtClean="0"/>
              <a:t>lavorare per competenze.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865164"/>
            <a:ext cx="3224280" cy="237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enitori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maggior coinvolgimento delle famiglie nelle proposte dell’ampliamento dell’offerta formativa.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3810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Sicurezza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aggiornamento costante del personale;</a:t>
            </a:r>
          </a:p>
          <a:p>
            <a:r>
              <a:rPr lang="it-IT" dirty="0" smtClean="0"/>
              <a:t>sensibilizzazione alla sicurezza all’interno dei locali scolastici.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496855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09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190449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Miglioramento continuo</a:t>
            </a:r>
          </a:p>
        </p:txBody>
      </p:sp>
      <p:pic>
        <p:nvPicPr>
          <p:cNvPr id="4" name="Segnaposto contenuto 3" descr="Risultati immagini per MIGLIORAMENTO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 bwMode="auto">
          <a:xfrm>
            <a:off x="1115616" y="550453"/>
            <a:ext cx="6912768" cy="1294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 rot="912978">
            <a:off x="539552" y="269353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lento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20513990">
            <a:off x="682517" y="4527432"/>
            <a:ext cx="196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impercettibile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595811">
            <a:off x="6765504" y="490496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costante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24" y="3100792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 rot="20454099">
            <a:off x="6867813" y="288730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regolare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2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4" name="Connettore 2 3"/>
          <p:cNvCxnSpPr/>
          <p:nvPr/>
        </p:nvCxnSpPr>
        <p:spPr>
          <a:xfrm flipV="1">
            <a:off x="2236168" y="1759240"/>
            <a:ext cx="792088" cy="1284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>
            <a:off x="2244195" y="328211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2221448" y="3592511"/>
            <a:ext cx="1224136" cy="1007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67544" y="304170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MIGLIORARE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057631" y="14034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PERCHE’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07904" y="308205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09287" y="458819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32500"/>
            <a:ext cx="3708393" cy="24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PERCHE’?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La scuola:</a:t>
            </a:r>
          </a:p>
          <a:p>
            <a:pPr lvl="1"/>
            <a:r>
              <a:rPr lang="it-IT" dirty="0" smtClean="0"/>
              <a:t>è  un organismo vivente e quindi cambia;</a:t>
            </a:r>
          </a:p>
          <a:p>
            <a:pPr lvl="1"/>
            <a:r>
              <a:rPr lang="it-IT" dirty="0" smtClean="0"/>
              <a:t>deve tenere sotto controllo i processi che la caratterizzano;</a:t>
            </a:r>
          </a:p>
          <a:p>
            <a:pPr lvl="1"/>
            <a:r>
              <a:rPr lang="it-IT" dirty="0" smtClean="0"/>
              <a:t>deve riuscire a prevedere i cambiamenti nella società, …;</a:t>
            </a:r>
          </a:p>
          <a:p>
            <a:pPr lvl="1"/>
            <a:r>
              <a:rPr lang="it-IT" dirty="0" smtClean="0"/>
              <a:t>deve rendere conto del suo agire agli </a:t>
            </a:r>
            <a:r>
              <a:rPr lang="it-IT" dirty="0" err="1" smtClean="0"/>
              <a:t>stakeholders</a:t>
            </a:r>
            <a:r>
              <a:rPr lang="it-IT" dirty="0" smtClean="0"/>
              <a:t>.</a:t>
            </a:r>
          </a:p>
          <a:p>
            <a:pPr marL="457200" lvl="1" indent="0"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 descr="http://media.pinkblog.it/f/ff9/cambiamen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87449"/>
            <a:ext cx="3528392" cy="18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COME?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it-IT" dirty="0" smtClean="0"/>
              <a:t>analizzare i dati raccolti dalla scuola e provenienti da enti istituzionali;</a:t>
            </a:r>
          </a:p>
          <a:p>
            <a:r>
              <a:rPr lang="it-IT" dirty="0" smtClean="0"/>
              <a:t>utilizzare gli strumenti quali le ISO, il disciplinare SAPERI, il </a:t>
            </a:r>
            <a:r>
              <a:rPr lang="it-IT" dirty="0" err="1" smtClean="0"/>
              <a:t>Rav</a:t>
            </a:r>
            <a:r>
              <a:rPr lang="it-IT" dirty="0" smtClean="0"/>
              <a:t> per riflettere sui dati;</a:t>
            </a:r>
          </a:p>
          <a:p>
            <a:r>
              <a:rPr lang="it-IT" dirty="0" smtClean="0"/>
              <a:t>predisporre un piano di miglioramento;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Risultati immagini per MIGLIORAMEN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1168"/>
            <a:ext cx="19431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6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QUANDO?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Ciclicamente;</a:t>
            </a:r>
          </a:p>
          <a:p>
            <a:r>
              <a:rPr lang="it-IT" dirty="0" smtClean="0"/>
              <a:t>ogni volta che si riscontra </a:t>
            </a:r>
            <a:r>
              <a:rPr lang="it-IT" smtClean="0"/>
              <a:t>una criticità.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2441426" cy="24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8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Obiettivi:</a:t>
            </a:r>
          </a:p>
          <a:p>
            <a:pPr lvl="1"/>
            <a:r>
              <a:rPr lang="it-IT" dirty="0" smtClean="0"/>
              <a:t>successo formativo;</a:t>
            </a:r>
          </a:p>
          <a:p>
            <a:pPr lvl="1"/>
            <a:r>
              <a:rPr lang="it-IT" dirty="0" smtClean="0"/>
              <a:t>benessere alunni;</a:t>
            </a:r>
          </a:p>
          <a:p>
            <a:pPr lvl="1"/>
            <a:r>
              <a:rPr lang="it-IT" dirty="0" smtClean="0"/>
              <a:t>ampliamento dell’offerta formativa;</a:t>
            </a:r>
          </a:p>
          <a:p>
            <a:pPr lvl="1"/>
            <a:r>
              <a:rPr lang="it-IT" dirty="0" smtClean="0"/>
              <a:t>formazione docenti e personale ATA;</a:t>
            </a:r>
          </a:p>
          <a:p>
            <a:pPr lvl="1"/>
            <a:r>
              <a:rPr lang="it-IT" dirty="0" smtClean="0"/>
              <a:t>genitori;</a:t>
            </a:r>
          </a:p>
          <a:p>
            <a:pPr lvl="1"/>
            <a:r>
              <a:rPr lang="it-IT" dirty="0" smtClean="0"/>
              <a:t>sicurezza.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-259301" y="534552"/>
            <a:ext cx="92237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nostro piano di Miglioramento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43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Successo formativo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lavorare per competenze (Corso Prof. </a:t>
            </a:r>
            <a:r>
              <a:rPr lang="it-IT" dirty="0" err="1" smtClean="0"/>
              <a:t>Trinchero</a:t>
            </a:r>
            <a:r>
              <a:rPr lang="it-IT" dirty="0" smtClean="0"/>
              <a:t> per Rete delle Scuole del Saluzzese);</a:t>
            </a:r>
          </a:p>
          <a:p>
            <a:r>
              <a:rPr lang="it-IT" dirty="0" smtClean="0"/>
              <a:t>lavorare per classi aperte per il recupero e il potenziamento (per matematica e italiano).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88" y="3861048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Benessere alunni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lavorare sulle competenze chiave di cittadinanza;</a:t>
            </a:r>
          </a:p>
          <a:p>
            <a:r>
              <a:rPr lang="it-IT" dirty="0" smtClean="0"/>
              <a:t>integrazione alunni </a:t>
            </a:r>
            <a:r>
              <a:rPr lang="it-IT" dirty="0" smtClean="0"/>
              <a:t>stranieri (30% sinofoni)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" y="3501008"/>
            <a:ext cx="38195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90" y="3501008"/>
            <a:ext cx="398523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Ampliamento dell’offerta formativa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giochi matematici, attività sportive, corsi di musica, spettacoli teatrali,…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 descr="D:\disco d\Scuola 2014-2015\Foto Attività 2014-15\Giochi matematici d'istituto\IMG_0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93189"/>
            <a:ext cx="3386592" cy="25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DCIM\103CANON\IMG_0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56847"/>
            <a:ext cx="2736304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isco d\Scuola 2013 - 2014\Fotografie e video scuola\Foto Attività 2011-2012 MC\Teatro\IMG_0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3274851" cy="245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0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260</Words>
  <Application>Microsoft Office PowerPoint</Application>
  <PresentationFormat>Presentazione su schermo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Tema di Office</vt:lpstr>
      <vt:lpstr>IC «BEPPE FENOGLIO» BAGNOLO PIEMONTE (CN) a cura della Commissione di Autovalutazione d’Istituto:  inss. Arena Laura, Comba Carla e Gervasone Maria Cristina</vt:lpstr>
      <vt:lpstr> </vt:lpstr>
      <vt:lpstr>PERCHE’?</vt:lpstr>
      <vt:lpstr>COME?</vt:lpstr>
      <vt:lpstr>QUANDO?</vt:lpstr>
      <vt:lpstr>Presentazione standard di PowerPoint</vt:lpstr>
      <vt:lpstr>Successo formativo</vt:lpstr>
      <vt:lpstr>Benessere alunni</vt:lpstr>
      <vt:lpstr>Ampliamento dell’offerta formativa</vt:lpstr>
      <vt:lpstr>Formazione Docenti e personale ATA</vt:lpstr>
      <vt:lpstr>Genitori</vt:lpstr>
      <vt:lpstr>Sicurezza</vt:lpstr>
      <vt:lpstr>Miglioramento continuo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 BEPPE FENOGLIO BAGNOLO PIEMONTE</dc:title>
  <dc:creator>utente</dc:creator>
  <cp:lastModifiedBy>Nicola Rossetto</cp:lastModifiedBy>
  <cp:revision>31</cp:revision>
  <dcterms:created xsi:type="dcterms:W3CDTF">2015-07-14T12:27:58Z</dcterms:created>
  <dcterms:modified xsi:type="dcterms:W3CDTF">2015-08-27T09:50:47Z</dcterms:modified>
</cp:coreProperties>
</file>